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2" r:id="rId4"/>
    <p:sldId id="261" r:id="rId5"/>
    <p:sldId id="278" r:id="rId6"/>
    <p:sldId id="277" r:id="rId7"/>
    <p:sldId id="275" r:id="rId8"/>
    <p:sldId id="264" r:id="rId9"/>
    <p:sldId id="279" r:id="rId10"/>
    <p:sldId id="276" r:id="rId11"/>
    <p:sldId id="280" r:id="rId12"/>
    <p:sldId id="273" r:id="rId13"/>
  </p:sldIdLst>
  <p:sldSz cx="9144000" cy="5143500" type="screen16x9"/>
  <p:notesSz cx="6858000" cy="9144000"/>
  <p:embeddedFontLst>
    <p:embeddedFont>
      <p:font typeface="210 맨발의청춘 B" panose="02020603020101020101" pitchFamily="18" charset="-127"/>
      <p:regular r:id="rId16"/>
    </p:embeddedFont>
    <p:embeddedFont>
      <p:font typeface="210 맨발의청춘 L" panose="02020603020101020101" pitchFamily="18" charset="-127"/>
      <p:regular r:id="rId17"/>
    </p:embeddedFont>
    <p:embeddedFont>
      <p:font typeface="210 맨발의청춘 R" panose="02020603020101020101" pitchFamily="18" charset="-127"/>
      <p:regular r:id="rId18"/>
    </p:embeddedFont>
    <p:embeddedFont>
      <p:font typeface="Arial" panose="020B0604020202020204" pitchFamily="34" charset="0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한나는 열한살" panose="020B0600000101010101" pitchFamily="50" charset="-127"/>
      <p:regular r:id="rId25"/>
    </p:embeddedFont>
    <p:embeddedFont>
      <p:font typeface="함초롬돋움" panose="020B0604000101010101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71" y="86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2022-03-22</a:t>
            </a:fld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‹#›</a:t>
            </a:fld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67B22CB-8808-414D-A143-BD5ED12B2D12}"/>
              </a:ext>
            </a:extLst>
          </p:cNvPr>
          <p:cNvSpPr/>
          <p:nvPr/>
        </p:nvSpPr>
        <p:spPr>
          <a:xfrm>
            <a:off x="7904665" y="61196"/>
            <a:ext cx="692443" cy="6924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맨발의청춘 R" panose="02020603020101020101" pitchFamily="18" charset="-127"/>
              <a:ea typeface="Arial"/>
              <a:cs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AFBD9F-6807-4522-B52E-DCA3B5C0E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04" y="195735"/>
            <a:ext cx="423363" cy="4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210 맨발의청춘 R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210 맨발의청춘 L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210 맨발의청춘 R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맨발의청춘 R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210 맨발의청춘 R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210 맨발의청춘 R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210 맨발의청춘 R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2002572" y="2439683"/>
            <a:ext cx="54409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i="0" dirty="0">
                <a:solidFill>
                  <a:srgbClr val="000000"/>
                </a:solidFill>
                <a:effectLst/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⠠⠠⠾⠈⠍⠐⠕</a:t>
            </a:r>
            <a:r>
              <a:rPr lang="en-US" altLang="ko-KR" sz="4400" dirty="0">
                <a:solidFill>
                  <a:srgbClr val="0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 </a:t>
            </a:r>
            <a:r>
              <a:rPr lang="ko-KR" altLang="en-US" sz="4400" dirty="0" err="1">
                <a:solidFill>
                  <a:srgbClr val="0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썬구리</a:t>
            </a:r>
            <a:r>
              <a:rPr lang="ko-KR" altLang="en-US" sz="4400" dirty="0">
                <a:solidFill>
                  <a:srgbClr val="0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zh-CN" altLang="en-US" sz="4100" spc="-150" dirty="0">
              <a:solidFill>
                <a:schemeClr val="accent1"/>
              </a:solidFill>
              <a:latin typeface="210 맨발의청춘 R" panose="02020603020101020101" pitchFamily="18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732193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3835940" y="848674"/>
            <a:ext cx="1445741" cy="144574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2061544" y="3987171"/>
            <a:ext cx="5020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지도교수 </a:t>
            </a:r>
            <a:r>
              <a:rPr lang="en-US" altLang="ko-KR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14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황호영</a:t>
            </a:r>
            <a:r>
              <a:rPr lang="ko-KR" altLang="en-US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교수님</a:t>
            </a:r>
            <a:endParaRPr lang="en-US" altLang="zh-CN" sz="1400" dirty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1771264 </a:t>
            </a:r>
            <a:r>
              <a:rPr lang="ko-KR" altLang="en-US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최인식</a:t>
            </a:r>
            <a:r>
              <a:rPr lang="en-US" altLang="ko-KR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1771144 </a:t>
            </a:r>
            <a:r>
              <a:rPr lang="ko-KR" altLang="en-US" sz="14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심종민</a:t>
            </a:r>
            <a:r>
              <a:rPr lang="en-US" altLang="ko-KR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zh-CN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1771209 </a:t>
            </a:r>
            <a:r>
              <a:rPr lang="ko-KR" altLang="en-US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이창희</a:t>
            </a:r>
            <a:r>
              <a:rPr lang="en-US" altLang="ko-KR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1971017 </a:t>
            </a:r>
            <a:r>
              <a:rPr lang="ko-KR" altLang="en-US" sz="14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장예준</a:t>
            </a:r>
            <a:endParaRPr lang="en-US" altLang="ko-KR" sz="1400" dirty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728019" y="3227823"/>
            <a:ext cx="36615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 err="1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캡스톤디자인</a:t>
            </a:r>
            <a:r>
              <a:rPr lang="ko-KR" altLang="en-US" sz="26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제안서 발표</a:t>
            </a:r>
            <a:endParaRPr lang="zh-CN" altLang="en-US" sz="2600" dirty="0">
              <a:solidFill>
                <a:schemeClr val="accent1"/>
              </a:solidFill>
              <a:latin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CF37B1-48EC-4C5B-9903-452DC803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08" y="1038843"/>
            <a:ext cx="1065402" cy="10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154522" y="2288951"/>
            <a:ext cx="2161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Benefits</a:t>
            </a: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751051" y="2075846"/>
            <a:ext cx="615317" cy="615315"/>
            <a:chOff x="5565775" y="2630488"/>
            <a:chExt cx="265113" cy="265112"/>
          </a:xfrm>
        </p:grpSpPr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210 맨발의청춘 R" panose="02020603020101020101" pitchFamily="18" charset="-127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210 맨발의청춘 R" panose="02020603020101020101" pitchFamily="18" charset="-127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210 맨발의청춘 R" panose="02020603020101020101" pitchFamily="18" charset="-127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210 맨발의청춘 R" panose="02020603020101020101" pitchFamily="18" charset="-127"/>
                <a:sym typeface="Arial" charset="0"/>
              </a:endParaRPr>
            </a:p>
          </p:txBody>
        </p:sp>
      </p:grpSp>
      <p:sp>
        <p:nvSpPr>
          <p:cNvPr id="25" name="椭圆 14">
            <a:extLst>
              <a:ext uri="{FF2B5EF4-FFF2-40B4-BE49-F238E27FC236}">
                <a16:creationId xmlns:a16="http://schemas.microsoft.com/office/drawing/2014/main" id="{821C2A61-5373-466F-AF50-DBC4E30F8C5A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59D2C-DE59-4476-BFCF-826592BE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41" y="1918898"/>
            <a:ext cx="1190809" cy="11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98859"/>
            <a:ext cx="17786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Benefits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A6D2069-D4BE-4468-BC21-6D692B9BA0B4}"/>
              </a:ext>
            </a:extLst>
          </p:cNvPr>
          <p:cNvGrpSpPr/>
          <p:nvPr/>
        </p:nvGrpSpPr>
        <p:grpSpPr>
          <a:xfrm>
            <a:off x="1845150" y="3103698"/>
            <a:ext cx="1260000" cy="1260000"/>
            <a:chOff x="6588493" y="2308042"/>
            <a:chExt cx="1686378" cy="168637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7F50819-E46D-469D-AD27-5029F4A8B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8493" y="2308042"/>
              <a:ext cx="1686378" cy="168637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DBBED9-DB8B-4F5B-9D96-E5FDF5207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666126" y="2526083"/>
              <a:ext cx="765557" cy="755083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50BFCA-8605-4F1B-81F2-C0228FD8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03" y="3103698"/>
            <a:ext cx="1260000" cy="126000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1AECA10-37D4-40D1-8198-D4BFBC9DD8CC}"/>
              </a:ext>
            </a:extLst>
          </p:cNvPr>
          <p:cNvGrpSpPr/>
          <p:nvPr/>
        </p:nvGrpSpPr>
        <p:grpSpPr>
          <a:xfrm>
            <a:off x="3400439" y="2223528"/>
            <a:ext cx="1935610" cy="1440000"/>
            <a:chOff x="707383" y="1989818"/>
            <a:chExt cx="3372758" cy="24403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4505D5-4A2A-44C4-9B1B-96D43198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383" y="1989818"/>
              <a:ext cx="1686378" cy="1686378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A710384-BF3E-42A6-8F77-3D2CFBA6EE1C}"/>
                </a:ext>
              </a:extLst>
            </p:cNvPr>
            <p:cNvGrpSpPr/>
            <p:nvPr/>
          </p:nvGrpSpPr>
          <p:grpSpPr>
            <a:xfrm>
              <a:off x="2167467" y="1989819"/>
              <a:ext cx="1912674" cy="2440366"/>
              <a:chOff x="2167467" y="1989819"/>
              <a:chExt cx="1912674" cy="24403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530091-BD16-487E-AC78-7EF27882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467" y="3121178"/>
                <a:ext cx="1309007" cy="1309007"/>
              </a:xfrm>
              <a:prstGeom prst="rect">
                <a:avLst/>
              </a:prstGeom>
            </p:spPr>
          </p:pic>
          <p:sp>
            <p:nvSpPr>
              <p:cNvPr id="43" name="말풍선: 타원형 42">
                <a:extLst>
                  <a:ext uri="{FF2B5EF4-FFF2-40B4-BE49-F238E27FC236}">
                    <a16:creationId xmlns:a16="http://schemas.microsoft.com/office/drawing/2014/main" id="{A7B35AD3-6164-431E-A92C-F87F1230C519}"/>
                  </a:ext>
                </a:extLst>
              </p:cNvPr>
              <p:cNvSpPr/>
              <p:nvPr/>
            </p:nvSpPr>
            <p:spPr>
              <a:xfrm>
                <a:off x="2393761" y="1989819"/>
                <a:ext cx="1686380" cy="913807"/>
              </a:xfrm>
              <a:prstGeom prst="wedgeEllipseCallout">
                <a:avLst>
                  <a:gd name="adj1" fmla="val -35539"/>
                  <a:gd name="adj2" fmla="val 62501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CAN!</a:t>
                </a:r>
                <a:endParaRPr lang="ko-KR" altLang="en-US" sz="1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2F7ECCF4-6940-4782-9B35-63E69CC7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139" y="347458"/>
            <a:ext cx="1260000" cy="12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68EB0-B350-4AA4-A812-57537694B606}"/>
              </a:ext>
            </a:extLst>
          </p:cNvPr>
          <p:cNvSpPr txBox="1"/>
          <p:nvPr/>
        </p:nvSpPr>
        <p:spPr>
          <a:xfrm>
            <a:off x="1796944" y="4461138"/>
            <a:ext cx="1308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점자 읽기</a:t>
            </a:r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E6E37-AFB6-43C6-B6B9-4864607B4C81}"/>
              </a:ext>
            </a:extLst>
          </p:cNvPr>
          <p:cNvSpPr txBox="1"/>
          <p:nvPr/>
        </p:nvSpPr>
        <p:spPr>
          <a:xfrm>
            <a:off x="5511800" y="4461138"/>
            <a:ext cx="1308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길 찾기</a:t>
            </a:r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0DD8F5-D4E3-4952-9F44-ADFE80550892}"/>
              </a:ext>
            </a:extLst>
          </p:cNvPr>
          <p:cNvSpPr txBox="1"/>
          <p:nvPr/>
        </p:nvSpPr>
        <p:spPr>
          <a:xfrm>
            <a:off x="3683139" y="1607458"/>
            <a:ext cx="1260000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사회 구성원</a:t>
            </a:r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0366D0E-04C6-4C8F-88C8-445D2D77BEAA}"/>
              </a:ext>
            </a:extLst>
          </p:cNvPr>
          <p:cNvSpPr/>
          <p:nvPr/>
        </p:nvSpPr>
        <p:spPr>
          <a:xfrm>
            <a:off x="3042445" y="1946012"/>
            <a:ext cx="2645410" cy="19812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8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맨발의청춘 R" panose="02020603020101020101" pitchFamily="18" charset="-127"/>
              <a:ea typeface="Arial"/>
              <a:cs typeface="맑은 고딕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2967779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3036963" y="2103310"/>
            <a:ext cx="3070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5000" dirty="0">
                <a:solidFill>
                  <a:srgbClr val="222B34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감사합니다</a:t>
            </a:r>
            <a:endParaRPr lang="en-US" altLang="zh-CN" sz="5000" dirty="0">
              <a:solidFill>
                <a:srgbClr val="222B34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文本框 21">
            <a:extLst>
              <a:ext uri="{FF2B5EF4-FFF2-40B4-BE49-F238E27FC236}">
                <a16:creationId xmlns:a16="http://schemas.microsoft.com/office/drawing/2014/main" id="{3710BAFB-0746-4DA2-AC3C-45B6DEE8293B}"/>
              </a:ext>
            </a:extLst>
          </p:cNvPr>
          <p:cNvSpPr txBox="1"/>
          <p:nvPr/>
        </p:nvSpPr>
        <p:spPr>
          <a:xfrm>
            <a:off x="644234" y="3630836"/>
            <a:ext cx="7951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출처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Tensorflow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opencv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google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제외한 모든 아이콘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flaticon</a:t>
            </a:r>
            <a:endParaRPr lang="en-US" altLang="ko-KR" sz="1200" dirty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Tensorflow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opencv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아이콘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나무위키</a:t>
            </a:r>
            <a:endParaRPr lang="en-US" altLang="ko-KR" sz="1200" dirty="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google </a:t>
            </a:r>
            <a:r>
              <a:rPr lang="en-US" altLang="ko-KR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아이콘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google cloud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한겨레 신문 사회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ko-KR" altLang="en-US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어느날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갑자기 안 보일 수 있다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후천성이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90%”, </a:t>
            </a:r>
            <a:r>
              <a:rPr lang="ko-KR" altLang="en-US" sz="1200" dirty="0" err="1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최우리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기자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2012.11.02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한국일보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“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장애의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88%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는 후천적으로 발생 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 “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장애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멀리 있지 않습니다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””, </a:t>
            </a:r>
            <a:r>
              <a:rPr lang="ko-KR" altLang="en-US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임소형 기자</a:t>
            </a:r>
            <a:r>
              <a:rPr lang="en-US" altLang="ko-KR" sz="1200" dirty="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2021.11.10</a:t>
            </a: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210 맨발의청춘 R" panose="02020603020101020101" pitchFamily="18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1356495" y="1839396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1339961" y="3060048"/>
            <a:ext cx="107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3991844" y="1839396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3887629" y="3060048"/>
            <a:ext cx="1249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6610660" y="1839920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6610660" y="3069531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1479748" y="20057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210 맨발의청춘 L" panose="02020603020101020101" pitchFamily="18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4104952" y="2005765"/>
            <a:ext cx="81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210 맨발의청춘 L" panose="02020603020101020101" pitchFamily="18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6718039" y="2007488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67184" y="2248584"/>
            <a:ext cx="2140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Purpose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5B95F3-CD76-41EA-92E5-1ADE84591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7" y="1971714"/>
            <a:ext cx="1029904" cy="10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화살이(가) 표시된 사진&#10;&#10;자동 생성된 설명">
            <a:extLst>
              <a:ext uri="{FF2B5EF4-FFF2-40B4-BE49-F238E27FC236}">
                <a16:creationId xmlns:a16="http://schemas.microsoft.com/office/drawing/2014/main" id="{E698D952-EC07-4BAA-9010-F673A3C1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12" y="470559"/>
            <a:ext cx="4202382" cy="42023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F3DA43F-33C0-4A01-9512-BE4E4332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36" y="1581750"/>
            <a:ext cx="1980000" cy="198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2365" y="509457"/>
            <a:ext cx="13267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Purpose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A82807A-68E6-4D5D-9CB9-A9C182FA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5" y="1581750"/>
            <a:ext cx="1980000" cy="19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0A11771-C5EE-445C-AFDB-A72568AFE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73" y="158175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4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2365" y="509457"/>
            <a:ext cx="13267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Purpose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6F0EF-346D-4031-9FC6-C681C27B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66" y="1543712"/>
            <a:ext cx="2346778" cy="234677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3B3BC4-8AA1-4AE3-9539-83D57C3BA4F6}"/>
              </a:ext>
            </a:extLst>
          </p:cNvPr>
          <p:cNvGrpSpPr/>
          <p:nvPr/>
        </p:nvGrpSpPr>
        <p:grpSpPr>
          <a:xfrm>
            <a:off x="4448717" y="1605280"/>
            <a:ext cx="3658963" cy="2852771"/>
            <a:chOff x="4834797" y="1339404"/>
            <a:chExt cx="3805560" cy="299672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7E63EE7-2BDE-4AB5-8CE6-4C241C4B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173" y="2161731"/>
              <a:ext cx="1260000" cy="12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01F91F5-D44E-4638-AC95-72D28CA6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5491" y="2507330"/>
              <a:ext cx="1828801" cy="18288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6306FCD-B2E0-499E-8D9D-0F61F30B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797" y="2924931"/>
              <a:ext cx="954000" cy="954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12F8DFA-4987-4E93-844D-4C58E3717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4797" y="1449633"/>
              <a:ext cx="1260000" cy="126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95C896-2270-41E3-BD4B-60389759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9900" y="1339404"/>
              <a:ext cx="1480457" cy="1480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2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527706-768B-427F-A894-7582CD38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36" y="1025404"/>
            <a:ext cx="4564532" cy="5465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D42B8B-FE64-4C9C-9DE1-2E3DDA2A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68" y="1425989"/>
            <a:ext cx="4113091" cy="774646"/>
          </a:xfrm>
          <a:prstGeom prst="rect">
            <a:avLst/>
          </a:prstGeom>
        </p:spPr>
      </p:pic>
      <p:pic>
        <p:nvPicPr>
          <p:cNvPr id="1026" name="Picture 2" descr="※ 클릭하면 더 큰 이미지를 볼 수 있습니다">
            <a:extLst>
              <a:ext uri="{FF2B5EF4-FFF2-40B4-BE49-F238E27FC236}">
                <a16:creationId xmlns:a16="http://schemas.microsoft.com/office/drawing/2014/main" id="{BFE5167F-02FF-4260-AF6D-1469FF31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61" y="2019926"/>
            <a:ext cx="4415155" cy="253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2">
            <a:extLst>
              <a:ext uri="{FF2B5EF4-FFF2-40B4-BE49-F238E27FC236}">
                <a16:creationId xmlns:a16="http://schemas.microsoft.com/office/drawing/2014/main" id="{83F4F5A9-107D-4FF4-99F5-B545A19F6B55}"/>
              </a:ext>
            </a:extLst>
          </p:cNvPr>
          <p:cNvSpPr/>
          <p:nvPr/>
        </p:nvSpPr>
        <p:spPr>
          <a:xfrm>
            <a:off x="452365" y="509457"/>
            <a:ext cx="13267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Purpose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118704-BF94-4BF7-BCEB-8C1271FFFC7A}"/>
              </a:ext>
            </a:extLst>
          </p:cNvPr>
          <p:cNvGrpSpPr/>
          <p:nvPr/>
        </p:nvGrpSpPr>
        <p:grpSpPr>
          <a:xfrm>
            <a:off x="502423" y="1326992"/>
            <a:ext cx="2931658" cy="2968384"/>
            <a:chOff x="2234839" y="924955"/>
            <a:chExt cx="3627874" cy="358735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4B7F74-7562-427D-BA46-E07583A1AB62}"/>
                </a:ext>
              </a:extLst>
            </p:cNvPr>
            <p:cNvGrpSpPr/>
            <p:nvPr/>
          </p:nvGrpSpPr>
          <p:grpSpPr>
            <a:xfrm>
              <a:off x="3816199" y="2151016"/>
              <a:ext cx="2046514" cy="2361295"/>
              <a:chOff x="3071132" y="2090055"/>
              <a:chExt cx="2046514" cy="23612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323F20E-462E-4468-A921-FA2CB8162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1132" y="2404836"/>
                <a:ext cx="2046514" cy="204651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E9013DF-2D22-4297-BB87-FFB4A1A0E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2800" y="2090055"/>
                <a:ext cx="1483179" cy="1483179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1F1B46-71D8-4FDE-893D-B70628F8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4839" y="924955"/>
              <a:ext cx="3494853" cy="3494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90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210 맨발의청춘 R" panose="02020603020101020101" pitchFamily="18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8092" y="2248584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Functions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53F7F-7BCF-495D-B530-09D1DCD6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7" y="1914004"/>
            <a:ext cx="1145324" cy="11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98859"/>
            <a:ext cx="17786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Functions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6C21BB-1324-4985-809E-152791A2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14" y="1070560"/>
            <a:ext cx="1080000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5650D-B933-4088-8CD8-FA8AF911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97" y="2944092"/>
            <a:ext cx="1080000" cy="108000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C236A6FD-D0A0-49E1-B6B9-46507FF01BB1}"/>
              </a:ext>
            </a:extLst>
          </p:cNvPr>
          <p:cNvGrpSpPr/>
          <p:nvPr/>
        </p:nvGrpSpPr>
        <p:grpSpPr>
          <a:xfrm>
            <a:off x="1757214" y="2944093"/>
            <a:ext cx="1080000" cy="1080000"/>
            <a:chOff x="6197600" y="1265670"/>
            <a:chExt cx="2212319" cy="241223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1A89E78-621C-433F-AD84-E512001E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0" y="1465590"/>
              <a:ext cx="2212319" cy="2212319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BC8D4DF-B8DC-4B84-AC80-516DF721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3823" y="1265670"/>
              <a:ext cx="905198" cy="905198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828409D-141A-470D-A6E7-0BE453A61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051" y="3033601"/>
            <a:ext cx="1080000" cy="1080000"/>
          </a:xfrm>
          <a:prstGeom prst="rect">
            <a:avLst/>
          </a:prstGeom>
        </p:spPr>
      </p:pic>
      <p:sp>
        <p:nvSpPr>
          <p:cNvPr id="12" name="矩形 22">
            <a:extLst>
              <a:ext uri="{FF2B5EF4-FFF2-40B4-BE49-F238E27FC236}">
                <a16:creationId xmlns:a16="http://schemas.microsoft.com/office/drawing/2014/main" id="{C011554F-E83B-45B7-808D-4AB021119A0B}"/>
              </a:ext>
            </a:extLst>
          </p:cNvPr>
          <p:cNvSpPr/>
          <p:nvPr/>
        </p:nvSpPr>
        <p:spPr>
          <a:xfrm>
            <a:off x="1533223" y="2207821"/>
            <a:ext cx="15279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점자 인식 및 번역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矩形 22">
            <a:extLst>
              <a:ext uri="{FF2B5EF4-FFF2-40B4-BE49-F238E27FC236}">
                <a16:creationId xmlns:a16="http://schemas.microsoft.com/office/drawing/2014/main" id="{703C0E71-FE54-4A4C-A0E6-6E7E6E7111F3}"/>
              </a:ext>
            </a:extLst>
          </p:cNvPr>
          <p:cNvSpPr/>
          <p:nvPr/>
        </p:nvSpPr>
        <p:spPr>
          <a:xfrm>
            <a:off x="3757605" y="2213948"/>
            <a:ext cx="15279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글자 인식 및 번역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矩形 22">
            <a:extLst>
              <a:ext uri="{FF2B5EF4-FFF2-40B4-BE49-F238E27FC236}">
                <a16:creationId xmlns:a16="http://schemas.microsoft.com/office/drawing/2014/main" id="{A183FF7C-4C62-4A6F-BD53-39E58417BEC6}"/>
              </a:ext>
            </a:extLst>
          </p:cNvPr>
          <p:cNvSpPr/>
          <p:nvPr/>
        </p:nvSpPr>
        <p:spPr>
          <a:xfrm>
            <a:off x="1674287" y="3959595"/>
            <a:ext cx="12458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사물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차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 인식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경고 시스템</a:t>
            </a:r>
            <a:endParaRPr lang="en-US" altLang="zh-CN" sz="1200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7599E9-8CAC-4E12-8F06-8DD2C1078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597" y="1057196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1CBD12-3400-4328-9C67-15CDFF1FF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980" y="1074929"/>
            <a:ext cx="1080000" cy="1080000"/>
          </a:xfrm>
          <a:prstGeom prst="rect">
            <a:avLst/>
          </a:prstGeom>
        </p:spPr>
      </p:pic>
      <p:sp>
        <p:nvSpPr>
          <p:cNvPr id="30" name="矩形 22">
            <a:extLst>
              <a:ext uri="{FF2B5EF4-FFF2-40B4-BE49-F238E27FC236}">
                <a16:creationId xmlns:a16="http://schemas.microsoft.com/office/drawing/2014/main" id="{5FCB0628-1D5A-43C8-9A1C-D0559925A992}"/>
              </a:ext>
            </a:extLst>
          </p:cNvPr>
          <p:cNvSpPr/>
          <p:nvPr/>
        </p:nvSpPr>
        <p:spPr>
          <a:xfrm>
            <a:off x="5800812" y="2207821"/>
            <a:ext cx="16793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Text to Speech</a:t>
            </a:r>
          </a:p>
        </p:txBody>
      </p:sp>
      <p:sp>
        <p:nvSpPr>
          <p:cNvPr id="31" name="矩形 22">
            <a:extLst>
              <a:ext uri="{FF2B5EF4-FFF2-40B4-BE49-F238E27FC236}">
                <a16:creationId xmlns:a16="http://schemas.microsoft.com/office/drawing/2014/main" id="{25025EFE-1E1C-4E13-880F-E3D97ABD2CD4}"/>
              </a:ext>
            </a:extLst>
          </p:cNvPr>
          <p:cNvSpPr/>
          <p:nvPr/>
        </p:nvSpPr>
        <p:spPr>
          <a:xfrm>
            <a:off x="4148737" y="4182819"/>
            <a:ext cx="7457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길 안내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矩形 22">
            <a:extLst>
              <a:ext uri="{FF2B5EF4-FFF2-40B4-BE49-F238E27FC236}">
                <a16:creationId xmlns:a16="http://schemas.microsoft.com/office/drawing/2014/main" id="{0E3D8AF6-4EF2-49FB-B26A-91AD7D46D64D}"/>
              </a:ext>
            </a:extLst>
          </p:cNvPr>
          <p:cNvSpPr/>
          <p:nvPr/>
        </p:nvSpPr>
        <p:spPr>
          <a:xfrm>
            <a:off x="6400799" y="4190428"/>
            <a:ext cx="5245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날씨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1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5B62DE-FEE3-4767-AB64-983D2717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37" y="3294983"/>
            <a:ext cx="252000" cy="252000"/>
          </a:xfrm>
          <a:prstGeom prst="rect">
            <a:avLst/>
          </a:prstGeom>
        </p:spPr>
      </p:pic>
      <p:sp>
        <p:nvSpPr>
          <p:cNvPr id="24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98859"/>
            <a:ext cx="17786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Functions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74E285-10FC-46A5-8361-996D20CB32DE}"/>
              </a:ext>
            </a:extLst>
          </p:cNvPr>
          <p:cNvGrpSpPr>
            <a:grpSpLocks noChangeAspect="1"/>
          </p:cNvGrpSpPr>
          <p:nvPr/>
        </p:nvGrpSpPr>
        <p:grpSpPr>
          <a:xfrm>
            <a:off x="957607" y="1718957"/>
            <a:ext cx="2634726" cy="873759"/>
            <a:chOff x="1674464" y="1076461"/>
            <a:chExt cx="5473794" cy="180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3FF39E-FB9C-4AFB-8597-D77D14945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464" y="1076461"/>
              <a:ext cx="1800000" cy="18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F1D100-91E0-4265-B74F-10F61F47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8258" y="1076461"/>
              <a:ext cx="1800000" cy="18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987669-E41F-4D4D-9525-56D0F954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32" y="1492932"/>
              <a:ext cx="967058" cy="967058"/>
            </a:xfrm>
            <a:prstGeom prst="rect">
              <a:avLst/>
            </a:prstGeom>
          </p:spPr>
        </p:pic>
      </p:grpSp>
      <p:pic>
        <p:nvPicPr>
          <p:cNvPr id="1026" name="Picture 2" descr="OpenCV - 위키백과, 우리 모두의 백과사전">
            <a:extLst>
              <a:ext uri="{FF2B5EF4-FFF2-40B4-BE49-F238E27FC236}">
                <a16:creationId xmlns:a16="http://schemas.microsoft.com/office/drawing/2014/main" id="{3FF09CD2-8D0C-4D3A-A660-FD14B6A9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70" y="2975279"/>
            <a:ext cx="733589" cy="9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텐서플로 - 위키백과, 우리 모두의 백과사전">
            <a:extLst>
              <a:ext uri="{FF2B5EF4-FFF2-40B4-BE49-F238E27FC236}">
                <a16:creationId xmlns:a16="http://schemas.microsoft.com/office/drawing/2014/main" id="{53D0DE47-1A04-4F10-A227-636A9EC85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8" y="2973885"/>
            <a:ext cx="1103887" cy="9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# Google Translation Api 적용기 | Megazone DSG WebService Blog">
            <a:extLst>
              <a:ext uri="{FF2B5EF4-FFF2-40B4-BE49-F238E27FC236}">
                <a16:creationId xmlns:a16="http://schemas.microsoft.com/office/drawing/2014/main" id="{0BCE7D4C-CE9E-4239-8C3D-46C21CE5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98" b="95427" l="2691" r="95740">
                        <a14:foregroundMark x1="7399" y1="10366" x2="7399" y2="10366"/>
                        <a14:foregroundMark x1="5830" y1="9146" x2="5830" y2="9146"/>
                        <a14:foregroundMark x1="4933" y1="7012" x2="4933" y2="7012"/>
                        <a14:foregroundMark x1="6951" y1="7317" x2="6951" y2="7317"/>
                        <a14:foregroundMark x1="6951" y1="8232" x2="6951" y2="8232"/>
                        <a14:foregroundMark x1="8520" y1="6707" x2="8520" y2="6707"/>
                        <a14:foregroundMark x1="8296" y1="9146" x2="8296" y2="9146"/>
                        <a14:foregroundMark x1="8520" y1="12805" x2="8520" y2="12805"/>
                        <a14:foregroundMark x1="8744" y1="15244" x2="8744" y2="15244"/>
                        <a14:foregroundMark x1="8744" y1="16159" x2="8744" y2="16159"/>
                        <a14:foregroundMark x1="9641" y1="7622" x2="9641" y2="7622"/>
                        <a14:foregroundMark x1="10987" y1="8232" x2="10987" y2="8232"/>
                        <a14:foregroundMark x1="12332" y1="8537" x2="12332" y2="8537"/>
                        <a14:foregroundMark x1="10987" y1="6707" x2="10987" y2="6707"/>
                        <a14:foregroundMark x1="12556" y1="8232" x2="12556" y2="8232"/>
                        <a14:foregroundMark x1="14126" y1="12805" x2="14126" y2="12805"/>
                        <a14:foregroundMark x1="14350" y1="16463" x2="14350" y2="16463"/>
                        <a14:foregroundMark x1="15695" y1="19512" x2="15695" y2="19512"/>
                        <a14:foregroundMark x1="13453" y1="9756" x2="13453" y2="9756"/>
                        <a14:foregroundMark x1="13901" y1="11585" x2="13901" y2="11585"/>
                        <a14:foregroundMark x1="14126" y1="10976" x2="14126" y2="10976"/>
                        <a14:foregroundMark x1="15022" y1="11280" x2="15022" y2="11280"/>
                        <a14:foregroundMark x1="15471" y1="11585" x2="15471" y2="11585"/>
                        <a14:foregroundMark x1="17040" y1="11890" x2="17040" y2="11890"/>
                        <a14:foregroundMark x1="17040" y1="11890" x2="17040" y2="11890"/>
                        <a14:foregroundMark x1="17489" y1="10976" x2="17489" y2="10976"/>
                        <a14:foregroundMark x1="14350" y1="11890" x2="14350" y2="11890"/>
                        <a14:foregroundMark x1="16592" y1="10366" x2="16592" y2="10366"/>
                        <a14:foregroundMark x1="18610" y1="11280" x2="18610" y2="11280"/>
                        <a14:foregroundMark x1="21300" y1="11280" x2="21300" y2="11280"/>
                        <a14:foregroundMark x1="20179" y1="11890" x2="20179" y2="11890"/>
                        <a14:foregroundMark x1="18610" y1="13110" x2="19507" y2="13720"/>
                        <a14:foregroundMark x1="19731" y1="13110" x2="19731" y2="13110"/>
                        <a14:foregroundMark x1="20628" y1="12500" x2="20628" y2="12500"/>
                        <a14:foregroundMark x1="22646" y1="11280" x2="22646" y2="11280"/>
                        <a14:foregroundMark x1="22422" y1="13415" x2="22422" y2="13415"/>
                        <a14:foregroundMark x1="23094" y1="14939" x2="23094" y2="14939"/>
                        <a14:foregroundMark x1="23094" y1="17073" x2="23094" y2="17073"/>
                        <a14:foregroundMark x1="23094" y1="17073" x2="23094" y2="17683"/>
                        <a14:foregroundMark x1="22646" y1="20122" x2="22646" y2="20122"/>
                        <a14:foregroundMark x1="20179" y1="20732" x2="20179" y2="20732"/>
                        <a14:foregroundMark x1="18610" y1="17988" x2="18610" y2="17988"/>
                        <a14:foregroundMark x1="19058" y1="17073" x2="19058" y2="17073"/>
                        <a14:foregroundMark x1="20179" y1="15549" x2="20179" y2="15549"/>
                        <a14:foregroundMark x1="26457" y1="11890" x2="26457" y2="11890"/>
                        <a14:foregroundMark x1="26457" y1="11890" x2="26682" y2="12805"/>
                        <a14:foregroundMark x1="26682" y1="14329" x2="26682" y2="14329"/>
                        <a14:foregroundMark x1="26682" y1="14939" x2="26682" y2="14939"/>
                        <a14:foregroundMark x1="26906" y1="15244" x2="26906" y2="15244"/>
                        <a14:foregroundMark x1="26906" y1="16159" x2="26682" y2="17073"/>
                        <a14:foregroundMark x1="26682" y1="17378" x2="26682" y2="17378"/>
                        <a14:foregroundMark x1="26682" y1="17683" x2="26682" y2="17683"/>
                        <a14:foregroundMark x1="26457" y1="10671" x2="26457" y2="10671"/>
                        <a14:foregroundMark x1="27130" y1="14024" x2="27130" y2="14024"/>
                        <a14:foregroundMark x1="27578" y1="12805" x2="27578" y2="12805"/>
                        <a14:foregroundMark x1="28027" y1="12500" x2="28475" y2="11890"/>
                        <a14:foregroundMark x1="28475" y1="11890" x2="28475" y2="11890"/>
                        <a14:foregroundMark x1="29372" y1="11280" x2="29372" y2="11280"/>
                        <a14:foregroundMark x1="29372" y1="10976" x2="29372" y2="10976"/>
                        <a14:foregroundMark x1="29372" y1="11890" x2="29372" y2="11890"/>
                        <a14:foregroundMark x1="30717" y1="14024" x2="30717" y2="14024"/>
                        <a14:foregroundMark x1="30717" y1="14024" x2="30717" y2="14024"/>
                        <a14:foregroundMark x1="31166" y1="15854" x2="31166" y2="17378"/>
                        <a14:foregroundMark x1="31166" y1="17683" x2="31166" y2="17683"/>
                        <a14:foregroundMark x1="31166" y1="17988" x2="31166" y2="17988"/>
                        <a14:foregroundMark x1="35650" y1="9756" x2="35650" y2="9756"/>
                        <a14:foregroundMark x1="36323" y1="11280" x2="36323" y2="11280"/>
                        <a14:foregroundMark x1="36323" y1="11280" x2="36323" y2="11280"/>
                        <a14:foregroundMark x1="37444" y1="12195" x2="37444" y2="12195"/>
                        <a14:foregroundMark x1="37892" y1="12805" x2="37892" y2="12805"/>
                        <a14:foregroundMark x1="36996" y1="11890" x2="36771" y2="11280"/>
                        <a14:foregroundMark x1="36771" y1="11280" x2="36099" y2="10976"/>
                        <a14:foregroundMark x1="36099" y1="10366" x2="34978" y2="10366"/>
                        <a14:foregroundMark x1="34529" y1="10366" x2="34081" y2="10366"/>
                        <a14:foregroundMark x1="34081" y1="10366" x2="34081" y2="10366"/>
                        <a14:foregroundMark x1="34081" y1="10671" x2="33857" y2="12805"/>
                        <a14:foregroundMark x1="33857" y1="12805" x2="33857" y2="12805"/>
                        <a14:foregroundMark x1="34978" y1="13415" x2="36323" y2="14329"/>
                        <a14:foregroundMark x1="36996" y1="15244" x2="36996" y2="15244"/>
                        <a14:foregroundMark x1="37444" y1="15549" x2="37444" y2="15549"/>
                        <a14:foregroundMark x1="37892" y1="16159" x2="37892" y2="16159"/>
                        <a14:foregroundMark x1="37892" y1="16159" x2="37892" y2="16159"/>
                        <a14:foregroundMark x1="37444" y1="19207" x2="37444" y2="19207"/>
                        <a14:foregroundMark x1="37444" y1="19207" x2="37444" y2="19207"/>
                        <a14:foregroundMark x1="36771" y1="19207" x2="36323" y2="19207"/>
                        <a14:foregroundMark x1="36099" y1="19207" x2="35426" y2="19207"/>
                        <a14:foregroundMark x1="35202" y1="19207" x2="32960" y2="17378"/>
                        <a14:foregroundMark x1="40583" y1="6707" x2="41480" y2="21037"/>
                        <a14:foregroundMark x1="44170" y1="11280" x2="44170" y2="11280"/>
                        <a14:foregroundMark x1="46188" y1="12805" x2="46188" y2="12805"/>
                        <a14:foregroundMark x1="45067" y1="10366" x2="45067" y2="10366"/>
                        <a14:foregroundMark x1="45067" y1="10366" x2="45964" y2="11280"/>
                        <a14:foregroundMark x1="46637" y1="11280" x2="46637" y2="11280"/>
                        <a14:foregroundMark x1="46861" y1="11280" x2="46861" y2="11280"/>
                        <a14:foregroundMark x1="47534" y1="11890" x2="47534" y2="11890"/>
                        <a14:foregroundMark x1="48430" y1="13110" x2="48206" y2="14024"/>
                        <a14:foregroundMark x1="48206" y1="14329" x2="48206" y2="15854"/>
                        <a14:foregroundMark x1="48206" y1="16159" x2="48430" y2="17683"/>
                        <a14:foregroundMark x1="48430" y1="18293" x2="48430" y2="18293"/>
                        <a14:foregroundMark x1="46637" y1="17988" x2="46637" y2="17988"/>
                        <a14:foregroundMark x1="46188" y1="17988" x2="44170" y2="17073"/>
                        <a14:foregroundMark x1="43946" y1="17073" x2="43946" y2="17073"/>
                        <a14:foregroundMark x1="43946" y1="16463" x2="43946" y2="16463"/>
                        <a14:foregroundMark x1="44170" y1="16463" x2="44170" y2="16463"/>
                        <a14:foregroundMark x1="44395" y1="15854" x2="44395" y2="15854"/>
                        <a14:foregroundMark x1="42377" y1="11280" x2="42377" y2="11280"/>
                        <a14:foregroundMark x1="43946" y1="12805" x2="43946" y2="12805"/>
                        <a14:foregroundMark x1="50448" y1="11280" x2="50448" y2="11280"/>
                        <a14:foregroundMark x1="51345" y1="11585" x2="52242" y2="11585"/>
                        <a14:foregroundMark x1="52915" y1="11585" x2="52915" y2="11585"/>
                        <a14:foregroundMark x1="53363" y1="11585" x2="53363" y2="11585"/>
                        <a14:foregroundMark x1="52691" y1="10976" x2="52691" y2="10976"/>
                        <a14:foregroundMark x1="52466" y1="10366" x2="51794" y2="9451"/>
                        <a14:foregroundMark x1="51345" y1="9146" x2="51345" y2="9146"/>
                        <a14:foregroundMark x1="51345" y1="9146" x2="53363" y2="18598"/>
                        <a14:foregroundMark x1="54933" y1="8232" x2="55381" y2="9146"/>
                        <a14:foregroundMark x1="54933" y1="8537" x2="55605" y2="7012"/>
                        <a14:foregroundMark x1="56054" y1="12195" x2="54933" y2="18598"/>
                        <a14:foregroundMark x1="56054" y1="7317" x2="56054" y2="7317"/>
                        <a14:foregroundMark x1="55157" y1="7622" x2="55157" y2="7622"/>
                        <a14:foregroundMark x1="55157" y1="7622" x2="55157" y2="7622"/>
                        <a14:foregroundMark x1="55157" y1="7622" x2="55157" y2="7622"/>
                        <a14:foregroundMark x1="54933" y1="7317" x2="54933" y2="7317"/>
                        <a14:foregroundMark x1="58296" y1="12195" x2="57623" y2="11890"/>
                        <a14:foregroundMark x1="60090" y1="12500" x2="60090" y2="12500"/>
                        <a14:foregroundMark x1="59641" y1="9756" x2="59641" y2="9756"/>
                        <a14:foregroundMark x1="59865" y1="11890" x2="59865" y2="11890"/>
                        <a14:foregroundMark x1="60987" y1="10976" x2="60987" y2="10976"/>
                        <a14:foregroundMark x1="61211" y1="10976" x2="61211" y2="10976"/>
                        <a14:foregroundMark x1="61435" y1="11280" x2="61435" y2="11280"/>
                        <a14:foregroundMark x1="61883" y1="11890" x2="61883" y2="11890"/>
                        <a14:foregroundMark x1="62108" y1="12195" x2="62108" y2="14329"/>
                        <a14:foregroundMark x1="62108" y1="14939" x2="62108" y2="15549"/>
                        <a14:foregroundMark x1="62556" y1="16159" x2="62556" y2="16159"/>
                        <a14:foregroundMark x1="62780" y1="16463" x2="62780" y2="16463"/>
                        <a14:foregroundMark x1="62780" y1="17073" x2="62108" y2="18902"/>
                        <a14:foregroundMark x1="58520" y1="17988" x2="58520" y2="17988"/>
                        <a14:foregroundMark x1="58744" y1="14329" x2="58744" y2="14329"/>
                        <a14:foregroundMark x1="66143" y1="10976" x2="66143" y2="10976"/>
                        <a14:foregroundMark x1="66592" y1="12805" x2="66592" y2="12805"/>
                        <a14:foregroundMark x1="66592" y1="15549" x2="66592" y2="15549"/>
                        <a14:foregroundMark x1="66143" y1="18293" x2="66143" y2="18293"/>
                        <a14:foregroundMark x1="66592" y1="12500" x2="66592" y2="12500"/>
                        <a14:foregroundMark x1="69955" y1="12195" x2="69955" y2="12195"/>
                        <a14:foregroundMark x1="70404" y1="15854" x2="70404" y2="15854"/>
                        <a14:foregroundMark x1="70852" y1="17378" x2="70852" y2="17378"/>
                        <a14:foregroundMark x1="81166" y1="7927" x2="81166" y2="7927"/>
                        <a14:foregroundMark x1="80942" y1="9756" x2="80942" y2="9756"/>
                        <a14:foregroundMark x1="82735" y1="13415" x2="82735" y2="13415"/>
                        <a14:foregroundMark x1="82735" y1="14329" x2="82735" y2="14329"/>
                        <a14:foregroundMark x1="81390" y1="15244" x2="81390" y2="15244"/>
                        <a14:foregroundMark x1="77130" y1="16463" x2="77130" y2="16463"/>
                        <a14:foregroundMark x1="79372" y1="17683" x2="78475" y2="16768"/>
                        <a14:foregroundMark x1="78251" y1="15854" x2="78251" y2="15854"/>
                        <a14:foregroundMark x1="78475" y1="15854" x2="78475" y2="15854"/>
                        <a14:foregroundMark x1="80269" y1="15854" x2="80269" y2="15854"/>
                        <a14:foregroundMark x1="80493" y1="15854" x2="80493" y2="15854"/>
                        <a14:foregroundMark x1="80493" y1="15854" x2="80493" y2="14939"/>
                        <a14:foregroundMark x1="79596" y1="14634" x2="79596" y2="14634"/>
                        <a14:foregroundMark x1="79596" y1="14634" x2="79596" y2="14634"/>
                        <a14:foregroundMark x1="86771" y1="9146" x2="86771" y2="9146"/>
                        <a14:foregroundMark x1="86771" y1="9146" x2="86771" y2="9146"/>
                        <a14:foregroundMark x1="87220" y1="14939" x2="87220" y2="14939"/>
                        <a14:foregroundMark x1="86996" y1="14939" x2="86996" y2="14939"/>
                        <a14:foregroundMark x1="87668" y1="13415" x2="87668" y2="13415"/>
                        <a14:foregroundMark x1="87668" y1="13415" x2="87668" y2="13415"/>
                        <a14:foregroundMark x1="89013" y1="14329" x2="89013" y2="14329"/>
                        <a14:foregroundMark x1="89013" y1="14329" x2="89013" y2="14329"/>
                        <a14:foregroundMark x1="92601" y1="12805" x2="92601" y2="12805"/>
                        <a14:foregroundMark x1="92601" y1="12805" x2="92601" y2="12805"/>
                        <a14:foregroundMark x1="89686" y1="7317" x2="89686" y2="7317"/>
                        <a14:foregroundMark x1="89686" y1="7317" x2="89686" y2="7317"/>
                        <a14:foregroundMark x1="95964" y1="7622" x2="95964" y2="7622"/>
                        <a14:foregroundMark x1="95964" y1="7622" x2="95964" y2="7622"/>
                        <a14:foregroundMark x1="95964" y1="12805" x2="95964" y2="12805"/>
                        <a14:foregroundMark x1="95964" y1="12805" x2="95964" y2="12805"/>
                        <a14:foregroundMark x1="95516" y1="17988" x2="95516" y2="17988"/>
                        <a14:foregroundMark x1="95516" y1="17988" x2="95516" y2="17988"/>
                        <a14:foregroundMark x1="5605" y1="83841" x2="5605" y2="83841"/>
                        <a14:foregroundMark x1="5605" y1="83841" x2="5605" y2="83841"/>
                        <a14:foregroundMark x1="2691" y1="84146" x2="2691" y2="84146"/>
                        <a14:foregroundMark x1="2691" y1="84146" x2="2691" y2="84146"/>
                        <a14:foregroundMark x1="4484" y1="86280" x2="4484" y2="86280"/>
                        <a14:foregroundMark x1="4484" y1="86280" x2="4484" y2="86280"/>
                        <a14:foregroundMark x1="4036" y1="85976" x2="4036" y2="85976"/>
                        <a14:foregroundMark x1="4036" y1="85976" x2="4036" y2="85976"/>
                        <a14:foregroundMark x1="4036" y1="85976" x2="4036" y2="85976"/>
                        <a14:foregroundMark x1="2691" y1="91159" x2="2691" y2="91159"/>
                        <a14:foregroundMark x1="2691" y1="91159" x2="2691" y2="91159"/>
                        <a14:foregroundMark x1="6502" y1="89329" x2="6502" y2="89329"/>
                        <a14:foregroundMark x1="6502" y1="89329" x2="6502" y2="89329"/>
                        <a14:foregroundMark x1="11659" y1="89024" x2="11659" y2="89024"/>
                        <a14:foregroundMark x1="11659" y1="89024" x2="11659" y2="89024"/>
                        <a14:foregroundMark x1="12556" y1="87805" x2="12556" y2="87805"/>
                        <a14:foregroundMark x1="12556" y1="87500" x2="12556" y2="87500"/>
                        <a14:foregroundMark x1="12332" y1="88110" x2="12332" y2="88110"/>
                        <a14:foregroundMark x1="12332" y1="88720" x2="12332" y2="88720"/>
                        <a14:foregroundMark x1="12108" y1="88720" x2="11211" y2="88415"/>
                        <a14:foregroundMark x1="10987" y1="88415" x2="10987" y2="88415"/>
                        <a14:foregroundMark x1="10987" y1="88415" x2="10987" y2="88415"/>
                        <a14:foregroundMark x1="10538" y1="89024" x2="10538" y2="89024"/>
                        <a14:foregroundMark x1="10538" y1="89024" x2="10538" y2="89024"/>
                        <a14:foregroundMark x1="10538" y1="89024" x2="10314" y2="89939"/>
                        <a14:foregroundMark x1="16816" y1="89634" x2="16816" y2="89634"/>
                        <a14:foregroundMark x1="16816" y1="87500" x2="16816" y2="87500"/>
                        <a14:foregroundMark x1="16816" y1="87500" x2="16816" y2="87500"/>
                        <a14:foregroundMark x1="20404" y1="89329" x2="20404" y2="89329"/>
                        <a14:foregroundMark x1="20628" y1="89329" x2="20628" y2="89329"/>
                        <a14:foregroundMark x1="20628" y1="89329" x2="20628" y2="89329"/>
                        <a14:foregroundMark x1="23991" y1="89634" x2="23991" y2="89634"/>
                        <a14:foregroundMark x1="23991" y1="89634" x2="23543" y2="89939"/>
                        <a14:foregroundMark x1="23318" y1="94207" x2="23318" y2="94207"/>
                        <a14:foregroundMark x1="23318" y1="94207" x2="23318" y2="94207"/>
                        <a14:foregroundMark x1="20852" y1="95427" x2="20852" y2="95427"/>
                        <a14:foregroundMark x1="20852" y1="95427" x2="20852" y2="95427"/>
                        <a14:foregroundMark x1="19058" y1="91159" x2="19058" y2="91159"/>
                        <a14:foregroundMark x1="19058" y1="91159" x2="19058" y2="91159"/>
                        <a14:foregroundMark x1="18161" y1="90549" x2="18161" y2="90549"/>
                        <a14:foregroundMark x1="18161" y1="90549" x2="18161" y2="90549"/>
                        <a14:foregroundMark x1="18161" y1="90549" x2="18161" y2="90549"/>
                        <a14:foregroundMark x1="15247" y1="91768" x2="15247" y2="91768"/>
                        <a14:foregroundMark x1="15247" y1="91768" x2="15247" y2="91768"/>
                        <a14:foregroundMark x1="11211" y1="93293" x2="11211" y2="93293"/>
                        <a14:foregroundMark x1="11211" y1="93293" x2="11211" y2="93293"/>
                        <a14:foregroundMark x1="10987" y1="92683" x2="10987" y2="92683"/>
                        <a14:foregroundMark x1="10987" y1="92683" x2="10987" y2="92683"/>
                        <a14:foregroundMark x1="3587" y1="92073" x2="3587" y2="92073"/>
                        <a14:foregroundMark x1="3587" y1="92073" x2="3587" y2="92073"/>
                        <a14:foregroundMark x1="2691" y1="89024" x2="2691" y2="89024"/>
                        <a14:foregroundMark x1="2691" y1="89024" x2="2691" y2="89024"/>
                        <a14:foregroundMark x1="6278" y1="92988" x2="6278" y2="92988"/>
                        <a14:foregroundMark x1="6278" y1="92988" x2="6278" y2="92988"/>
                        <a14:foregroundMark x1="25112" y1="88110" x2="25112" y2="88110"/>
                        <a14:foregroundMark x1="25112" y1="88110" x2="25112" y2="88110"/>
                        <a14:foregroundMark x1="25561" y1="90854" x2="25561" y2="90854"/>
                        <a14:foregroundMark x1="25561" y1="90854" x2="25561" y2="90854"/>
                        <a14:foregroundMark x1="25336" y1="85671" x2="25336" y2="85671"/>
                        <a14:foregroundMark x1="25336" y1="85671" x2="25336" y2="85671"/>
                        <a14:foregroundMark x1="28475" y1="91159" x2="28475" y2="91159"/>
                        <a14:foregroundMark x1="28251" y1="89329" x2="28251" y2="89329"/>
                        <a14:foregroundMark x1="28251" y1="89329" x2="28251" y2="89329"/>
                        <a14:foregroundMark x1="30269" y1="90244" x2="30269" y2="90244"/>
                        <a14:foregroundMark x1="30269" y1="90244" x2="30269" y2="90244"/>
                        <a14:foregroundMark x1="29596" y1="89634" x2="29596" y2="89634"/>
                        <a14:foregroundMark x1="29596" y1="89329" x2="29596" y2="89329"/>
                        <a14:foregroundMark x1="27803" y1="89329" x2="27803" y2="89329"/>
                        <a14:foregroundMark x1="27803" y1="89329" x2="27803" y2="89329"/>
                        <a14:foregroundMark x1="28027" y1="88415" x2="28027" y2="88415"/>
                        <a14:foregroundMark x1="28027" y1="88415" x2="28027" y2="88415"/>
                        <a14:foregroundMark x1="29596" y1="88110" x2="29596" y2="88110"/>
                        <a14:foregroundMark x1="29596" y1="88110" x2="29596" y2="88110"/>
                        <a14:foregroundMark x1="28475" y1="87805" x2="28027" y2="87805"/>
                        <a14:foregroundMark x1="28027" y1="87805" x2="28027" y2="87805"/>
                        <a14:foregroundMark x1="25785" y1="88415" x2="25785" y2="88415"/>
                        <a14:foregroundMark x1="25785" y1="88415" x2="25785" y2="88415"/>
                        <a14:foregroundMark x1="28700" y1="90244" x2="28700" y2="90244"/>
                        <a14:foregroundMark x1="27354" y1="89329" x2="27354" y2="89329"/>
                        <a14:foregroundMark x1="27354" y1="89329" x2="27354" y2="89329"/>
                        <a14:foregroundMark x1="28027" y1="93293" x2="28027" y2="93293"/>
                        <a14:foregroundMark x1="28027" y1="93293" x2="28027" y2="93293"/>
                        <a14:foregroundMark x1="28475" y1="92378" x2="28475" y2="92378"/>
                        <a14:foregroundMark x1="28475" y1="92378" x2="28475" y2="92378"/>
                        <a14:foregroundMark x1="36996" y1="85671" x2="36996" y2="85671"/>
                        <a14:foregroundMark x1="36771" y1="85671" x2="36771" y2="85671"/>
                        <a14:foregroundMark x1="36771" y1="85671" x2="36771" y2="85671"/>
                        <a14:foregroundMark x1="36547" y1="85671" x2="35874" y2="85671"/>
                        <a14:foregroundMark x1="35426" y1="85671" x2="35426" y2="85671"/>
                        <a14:foregroundMark x1="35426" y1="85366" x2="35426" y2="85366"/>
                        <a14:foregroundMark x1="35426" y1="85366" x2="35426" y2="85366"/>
                        <a14:foregroundMark x1="35426" y1="85366" x2="35426" y2="85366"/>
                        <a14:foregroundMark x1="34529" y1="85366" x2="34529" y2="85366"/>
                        <a14:foregroundMark x1="34529" y1="85366" x2="33857" y2="85976"/>
                        <a14:foregroundMark x1="32960" y1="87805" x2="32960" y2="87805"/>
                        <a14:foregroundMark x1="32960" y1="87805" x2="32960" y2="87805"/>
                        <a14:foregroundMark x1="34529" y1="90854" x2="34529" y2="90854"/>
                        <a14:foregroundMark x1="34529" y1="90854" x2="34529" y2="90854"/>
                        <a14:foregroundMark x1="34305" y1="90854" x2="34305" y2="90854"/>
                        <a14:foregroundMark x1="34305" y1="90549" x2="34305" y2="90549"/>
                        <a14:foregroundMark x1="33408" y1="90854" x2="33408" y2="90854"/>
                        <a14:foregroundMark x1="33408" y1="90854" x2="33408" y2="90854"/>
                        <a14:foregroundMark x1="35202" y1="91768" x2="35202" y2="91768"/>
                        <a14:foregroundMark x1="35202" y1="91463" x2="35202" y2="91463"/>
                        <a14:foregroundMark x1="36771" y1="91768" x2="36771" y2="91768"/>
                        <a14:foregroundMark x1="36771" y1="91768" x2="36771" y2="91768"/>
                        <a14:foregroundMark x1="38565" y1="91463" x2="38565" y2="91463"/>
                        <a14:foregroundMark x1="38565" y1="91463" x2="38565" y2="91463"/>
                        <a14:foregroundMark x1="38341" y1="91463" x2="38341" y2="91463"/>
                        <a14:foregroundMark x1="38341" y1="91463" x2="38341" y2="91463"/>
                        <a14:foregroundMark x1="36996" y1="92378" x2="36996" y2="92378"/>
                        <a14:foregroundMark x1="36996" y1="92378" x2="36996" y2="92378"/>
                        <a14:foregroundMark x1="39910" y1="89329" x2="39910" y2="89329"/>
                        <a14:foregroundMark x1="39910" y1="89024" x2="39910" y2="89024"/>
                        <a14:foregroundMark x1="39238" y1="87500" x2="39238" y2="87500"/>
                        <a14:foregroundMark x1="39462" y1="87195" x2="39462" y2="87195"/>
                        <a14:foregroundMark x1="39686" y1="86890" x2="39686" y2="86890"/>
                        <a14:foregroundMark x1="39686" y1="86890" x2="39686" y2="86890"/>
                        <a14:foregroundMark x1="39686" y1="85671" x2="39686" y2="85671"/>
                        <a14:foregroundMark x1="39686" y1="85366" x2="39686" y2="85366"/>
                        <a14:foregroundMark x1="39462" y1="85366" x2="39462" y2="85366"/>
                        <a14:foregroundMark x1="39462" y1="85366" x2="39462" y2="85366"/>
                        <a14:foregroundMark x1="45067" y1="90244" x2="45067" y2="90244"/>
                        <a14:foregroundMark x1="45067" y1="90244" x2="45067" y2="90244"/>
                        <a14:foregroundMark x1="43498" y1="88415" x2="43498" y2="88415"/>
                        <a14:foregroundMark x1="43498" y1="88415" x2="43498" y2="88415"/>
                        <a14:foregroundMark x1="42601" y1="88415" x2="42601" y2="88415"/>
                        <a14:foregroundMark x1="41704" y1="89329" x2="41704" y2="89329"/>
                        <a14:foregroundMark x1="41928" y1="89634" x2="41928" y2="89634"/>
                        <a14:foregroundMark x1="42152" y1="89634" x2="42152" y2="89634"/>
                        <a14:foregroundMark x1="42377" y1="90244" x2="42377" y2="91768"/>
                        <a14:foregroundMark x1="42377" y1="91768" x2="42377" y2="91768"/>
                        <a14:foregroundMark x1="42377" y1="91768" x2="42377" y2="91768"/>
                        <a14:foregroundMark x1="42377" y1="91768" x2="42825" y2="92378"/>
                        <a14:foregroundMark x1="45516" y1="93293" x2="45516" y2="93293"/>
                        <a14:foregroundMark x1="43946" y1="89939" x2="43946" y2="89939"/>
                        <a14:foregroundMark x1="43946" y1="89634" x2="43946" y2="89634"/>
                        <a14:foregroundMark x1="43946" y1="89634" x2="43946" y2="89634"/>
                        <a14:foregroundMark x1="42377" y1="88415" x2="42377" y2="88415"/>
                        <a14:foregroundMark x1="42377" y1="88110" x2="42377" y2="88110"/>
                        <a14:foregroundMark x1="43498" y1="89024" x2="43498" y2="89024"/>
                        <a14:foregroundMark x1="43498" y1="89024" x2="43498" y2="89024"/>
                        <a14:foregroundMark x1="46637" y1="91159" x2="46637" y2="91159"/>
                        <a14:foregroundMark x1="46637" y1="91159" x2="46637" y2="91159"/>
                        <a14:foregroundMark x1="48206" y1="91463" x2="48206" y2="91463"/>
                        <a14:foregroundMark x1="48206" y1="91463" x2="48206" y2="91463"/>
                        <a14:foregroundMark x1="49327" y1="92378" x2="49327" y2="92378"/>
                        <a14:foregroundMark x1="49327" y1="92378" x2="49327" y2="92378"/>
                        <a14:foregroundMark x1="48430" y1="89939" x2="48430" y2="89939"/>
                        <a14:foregroundMark x1="48430" y1="89634" x2="48430" y2="89634"/>
                        <a14:foregroundMark x1="48655" y1="89939" x2="48655" y2="89939"/>
                        <a14:foregroundMark x1="48879" y1="89939" x2="48879" y2="89939"/>
                        <a14:foregroundMark x1="49327" y1="89939" x2="49327" y2="89939"/>
                        <a14:foregroundMark x1="49327" y1="89939" x2="49327" y2="89939"/>
                        <a14:foregroundMark x1="49327" y1="89939" x2="49327" y2="89939"/>
                        <a14:foregroundMark x1="49327" y1="89634" x2="49327" y2="89634"/>
                        <a14:foregroundMark x1="48879" y1="87805" x2="48879" y2="87805"/>
                        <a14:foregroundMark x1="48879" y1="87500" x2="48879" y2="87500"/>
                        <a14:foregroundMark x1="45740" y1="89329" x2="45740" y2="89329"/>
                        <a14:foregroundMark x1="45964" y1="89329" x2="45964" y2="89329"/>
                        <a14:foregroundMark x1="46637" y1="89329" x2="46637" y2="89329"/>
                        <a14:foregroundMark x1="46637" y1="89024" x2="46637" y2="89634"/>
                        <a14:foregroundMark x1="48206" y1="92378" x2="48206" y2="92378"/>
                        <a14:foregroundMark x1="54036" y1="89329" x2="54036" y2="89329"/>
                        <a14:foregroundMark x1="54036" y1="89024" x2="54036" y2="89024"/>
                        <a14:foregroundMark x1="54036" y1="89024" x2="54036" y2="89024"/>
                        <a14:foregroundMark x1="54484" y1="87805" x2="54484" y2="87805"/>
                        <a14:foregroundMark x1="54484" y1="87195" x2="54484" y2="87195"/>
                        <a14:foregroundMark x1="54484" y1="87195" x2="54484" y2="87195"/>
                        <a14:foregroundMark x1="54036" y1="86280" x2="54036" y2="86280"/>
                        <a14:foregroundMark x1="54036" y1="85061" x2="54036" y2="85061"/>
                        <a14:foregroundMark x1="54484" y1="85671" x2="54484" y2="85671"/>
                        <a14:foregroundMark x1="54484" y1="85671" x2="54484" y2="85671"/>
                        <a14:foregroundMark x1="54484" y1="85671" x2="54036" y2="85061"/>
                        <a14:foregroundMark x1="54036" y1="84756" x2="54036" y2="84756"/>
                        <a14:foregroundMark x1="54036" y1="84756" x2="54036" y2="84756"/>
                        <a14:foregroundMark x1="51794" y1="89329" x2="53812" y2="87500"/>
                        <a14:foregroundMark x1="52915" y1="87500" x2="51794" y2="87805"/>
                        <a14:foregroundMark x1="51794" y1="87805" x2="51794" y2="87805"/>
                        <a14:foregroundMark x1="51794" y1="87805" x2="51794" y2="87805"/>
                        <a14:foregroundMark x1="51794" y1="87805" x2="51794" y2="87805"/>
                        <a14:foregroundMark x1="51794" y1="87805" x2="51121" y2="87805"/>
                        <a14:foregroundMark x1="51121" y1="88110" x2="51121" y2="88110"/>
                        <a14:foregroundMark x1="51121" y1="88110" x2="51794" y2="91159"/>
                        <a14:foregroundMark x1="51121" y1="91159" x2="51570" y2="92378"/>
                        <a14:foregroundMark x1="51794" y1="92378" x2="53363" y2="93293"/>
                        <a14:foregroundMark x1="54709" y1="91768" x2="54709" y2="91768"/>
                        <a14:foregroundMark x1="54709" y1="91768" x2="54709" y2="91768"/>
                        <a14:foregroundMark x1="54709" y1="91768" x2="54709" y2="91768"/>
                        <a14:foregroundMark x1="58072" y1="86280" x2="58072" y2="86280"/>
                        <a14:foregroundMark x1="58072" y1="86280" x2="57623" y2="90854"/>
                        <a14:foregroundMark x1="58744" y1="85366" x2="58744" y2="85366"/>
                        <a14:foregroundMark x1="58744" y1="85366" x2="58744" y2="85366"/>
                        <a14:foregroundMark x1="59417" y1="85976" x2="59417" y2="85976"/>
                        <a14:foregroundMark x1="60538" y1="85671" x2="60538" y2="85671"/>
                        <a14:foregroundMark x1="60538" y1="85366" x2="60538" y2="85366"/>
                        <a14:foregroundMark x1="61211" y1="85671" x2="60987" y2="86890"/>
                        <a14:foregroundMark x1="61435" y1="87195" x2="61435" y2="87195"/>
                        <a14:foregroundMark x1="61435" y1="87195" x2="62780" y2="89939"/>
                        <a14:foregroundMark x1="63004" y1="90244" x2="63453" y2="91159"/>
                        <a14:foregroundMark x1="64574" y1="88415" x2="64574" y2="88415"/>
                        <a14:foregroundMark x1="64574" y1="88415" x2="66592" y2="90244"/>
                        <a14:foregroundMark x1="65022" y1="88720" x2="66592" y2="92378"/>
                        <a14:foregroundMark x1="65695" y1="88110" x2="67713" y2="89939"/>
                        <a14:foregroundMark x1="64126" y1="88415" x2="64126" y2="88415"/>
                        <a14:foregroundMark x1="67713" y1="87195" x2="71300" y2="91768"/>
                        <a14:foregroundMark x1="68386" y1="86280" x2="70852" y2="91463"/>
                        <a14:foregroundMark x1="73318" y1="84756" x2="71973" y2="89024"/>
                        <a14:foregroundMark x1="71076" y1="87195" x2="73767" y2="90854"/>
                        <a14:foregroundMark x1="75336" y1="87500" x2="77803" y2="93293"/>
                        <a14:foregroundMark x1="76906" y1="88415" x2="78475" y2="90854"/>
                        <a14:foregroundMark x1="80045" y1="87500" x2="82735" y2="90244"/>
                        <a14:foregroundMark x1="80493" y1="87500" x2="82735" y2="91159"/>
                        <a14:foregroundMark x1="80045" y1="90244" x2="79596" y2="92378"/>
                        <a14:foregroundMark x1="78924" y1="87500" x2="78924" y2="91159"/>
                        <a14:foregroundMark x1="82960" y1="88415" x2="86547" y2="91159"/>
                        <a14:foregroundMark x1="86099" y1="88415" x2="88117" y2="91768"/>
                        <a14:foregroundMark x1="85426" y1="85366" x2="86547" y2="89634"/>
                        <a14:foregroundMark x1="83184" y1="14939" x2="84305" y2="19207"/>
                        <a14:foregroundMark x1="77578" y1="12805" x2="76906" y2="17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0" y="3579482"/>
            <a:ext cx="1421346" cy="10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2">
            <a:extLst>
              <a:ext uri="{FF2B5EF4-FFF2-40B4-BE49-F238E27FC236}">
                <a16:creationId xmlns:a16="http://schemas.microsoft.com/office/drawing/2014/main" id="{ADBE653A-AFD7-4FF8-A0DC-54B061B49E26}"/>
              </a:ext>
            </a:extLst>
          </p:cNvPr>
          <p:cNvSpPr/>
          <p:nvPr/>
        </p:nvSpPr>
        <p:spPr>
          <a:xfrm>
            <a:off x="3471436" y="3156839"/>
            <a:ext cx="9749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점자 인식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,</a:t>
            </a:r>
          </a:p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사물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인식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2" name="Picture 2" descr="OpenCV - 위키백과, 우리 모두의 백과사전">
            <a:extLst>
              <a:ext uri="{FF2B5EF4-FFF2-40B4-BE49-F238E27FC236}">
                <a16:creationId xmlns:a16="http://schemas.microsoft.com/office/drawing/2014/main" id="{76CE5380-A7B4-4C82-883E-87D004E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50" y="2369364"/>
            <a:ext cx="733589" cy="9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22">
            <a:extLst>
              <a:ext uri="{FF2B5EF4-FFF2-40B4-BE49-F238E27FC236}">
                <a16:creationId xmlns:a16="http://schemas.microsoft.com/office/drawing/2014/main" id="{051FA606-9FAC-495E-BF3B-0EC28F837D44}"/>
              </a:ext>
            </a:extLst>
          </p:cNvPr>
          <p:cNvSpPr/>
          <p:nvPr/>
        </p:nvSpPr>
        <p:spPr>
          <a:xfrm>
            <a:off x="4771059" y="2609944"/>
            <a:ext cx="11823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Tesseract</a:t>
            </a: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4F619074-0961-4ED7-8292-950D774F64BB}"/>
              </a:ext>
            </a:extLst>
          </p:cNvPr>
          <p:cNvSpPr/>
          <p:nvPr/>
        </p:nvSpPr>
        <p:spPr>
          <a:xfrm>
            <a:off x="7401391" y="2602802"/>
            <a:ext cx="9156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글자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인식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矩形 22">
            <a:extLst>
              <a:ext uri="{FF2B5EF4-FFF2-40B4-BE49-F238E27FC236}">
                <a16:creationId xmlns:a16="http://schemas.microsoft.com/office/drawing/2014/main" id="{4F025586-271E-4EAC-8138-CF970811C263}"/>
              </a:ext>
            </a:extLst>
          </p:cNvPr>
          <p:cNvSpPr/>
          <p:nvPr/>
        </p:nvSpPr>
        <p:spPr>
          <a:xfrm>
            <a:off x="7657806" y="3938292"/>
            <a:ext cx="5245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번역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3F91CB-AE62-4E8A-9239-3A434B30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23" y="2595545"/>
            <a:ext cx="277707" cy="2777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5B0555-4F36-4542-AB71-648975E7D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930" y="3294983"/>
            <a:ext cx="252000" cy="252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9488D2-B2D9-4AD9-BEBA-4490429B8D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086" y="2609652"/>
            <a:ext cx="252000" cy="252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5591D0E-4BE2-44D4-9CB7-0B88C602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947" y="3916521"/>
            <a:ext cx="277707" cy="2777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A5B6F5A-58A7-41CB-A922-EC0BC0790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308" y="3943888"/>
            <a:ext cx="252000" cy="252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2DE2A0-1158-4858-A7B3-E9B4F82DC6EF}"/>
              </a:ext>
            </a:extLst>
          </p:cNvPr>
          <p:cNvSpPr txBox="1"/>
          <p:nvPr/>
        </p:nvSpPr>
        <p:spPr>
          <a:xfrm>
            <a:off x="4732974" y="1140036"/>
            <a:ext cx="182688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Python 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모듈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altLang="ko-KR" sz="12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b="1" kern="100" dirty="0" err="1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speech_recognition</a:t>
            </a:r>
            <a:r>
              <a:rPr lang="en-US" altLang="ko-KR" sz="12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,</a:t>
            </a:r>
          </a:p>
          <a:p>
            <a:pPr algn="ctr">
              <a:spcAft>
                <a:spcPts val="0"/>
              </a:spcAft>
            </a:pPr>
            <a:r>
              <a:rPr lang="en-US" altLang="ko-KR" sz="1200" b="1" kern="100" dirty="0" err="1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gtts</a:t>
            </a:r>
            <a:r>
              <a:rPr lang="en-US" altLang="ko-KR" sz="12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200" b="1" kern="100" dirty="0" err="1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playsound</a:t>
            </a:r>
            <a:r>
              <a:rPr lang="en-US" altLang="ko-KR" sz="12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66E701-B813-4A65-8AD5-65821DA199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0737" y="1361138"/>
            <a:ext cx="288041" cy="288041"/>
          </a:xfrm>
          <a:prstGeom prst="rect">
            <a:avLst/>
          </a:prstGeom>
        </p:spPr>
      </p:pic>
      <p:sp>
        <p:nvSpPr>
          <p:cNvPr id="37" name="矩形 22">
            <a:extLst>
              <a:ext uri="{FF2B5EF4-FFF2-40B4-BE49-F238E27FC236}">
                <a16:creationId xmlns:a16="http://schemas.microsoft.com/office/drawing/2014/main" id="{AD5F042D-8D36-41C7-890C-04AE8B18BCED}"/>
              </a:ext>
            </a:extLst>
          </p:cNvPr>
          <p:cNvSpPr/>
          <p:nvPr/>
        </p:nvSpPr>
        <p:spPr>
          <a:xfrm>
            <a:off x="6738778" y="1343575"/>
            <a:ext cx="16793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Text to Speech</a:t>
            </a:r>
          </a:p>
        </p:txBody>
      </p:sp>
      <p:sp>
        <p:nvSpPr>
          <p:cNvPr id="25" name="矩形 22">
            <a:extLst>
              <a:ext uri="{FF2B5EF4-FFF2-40B4-BE49-F238E27FC236}">
                <a16:creationId xmlns:a16="http://schemas.microsoft.com/office/drawing/2014/main" id="{1B8CDD36-C351-449E-B561-AAB589D949D6}"/>
              </a:ext>
            </a:extLst>
          </p:cNvPr>
          <p:cNvSpPr/>
          <p:nvPr/>
        </p:nvSpPr>
        <p:spPr>
          <a:xfrm>
            <a:off x="4883826" y="3893791"/>
            <a:ext cx="9156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글자</a:t>
            </a:r>
            <a:r>
              <a:rPr lang="en-US" altLang="ko-KR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kern="100" dirty="0">
                <a:solidFill>
                  <a:schemeClr val="accent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인식</a:t>
            </a:r>
            <a:endParaRPr lang="en-US" altLang="ko-KR" sz="1500" b="1" kern="100" dirty="0">
              <a:solidFill>
                <a:schemeClr val="accen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11274"/>
      </p:ext>
    </p:extLst>
  </p:cSld>
  <p:clrMapOvr>
    <a:masterClrMapping/>
  </p:clrMapOvr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</Words>
  <Application>Microsoft Office PowerPoint</Application>
  <PresentationFormat>화면 슬라이드 쇼(16:9)</PresentationFormat>
  <Paragraphs>47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함초롬돋움</vt:lpstr>
      <vt:lpstr>Arial</vt:lpstr>
      <vt:lpstr>맑은 고딕</vt:lpstr>
      <vt:lpstr>210 맨발의청춘 R</vt:lpstr>
      <vt:lpstr>Calibri Light</vt:lpstr>
      <vt:lpstr>210 맨발의청춘 B</vt:lpstr>
      <vt:lpstr>210 맨발의청춘 L</vt:lpstr>
      <vt:lpstr>배달의민족 한나는 열한살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2022-03-22T14:02:15Z</dcterms:modified>
  <cp:category>pptmoa.com</cp:category>
  <cp:contentStatus>pptmoa.com</cp:contentStatus>
</cp:coreProperties>
</file>